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1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0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0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3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1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0BFD-F2A3-4E87-B003-DA1A1F4111D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268E-1C12-440C-B37D-60EA685AF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9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43370a93598c2d5ca2e694801379c2b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free-welcome-gifs-clipart-1897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90600"/>
            <a:ext cx="8458200" cy="1905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-29136"/>
            <a:ext cx="91440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9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8600"/>
            <a:ext cx="3657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is Environment?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228600"/>
            <a:ext cx="518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Environment is a combination of -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Bird_College_-_Studio_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38200"/>
            <a:ext cx="3581400" cy="2387600"/>
          </a:xfrm>
          <a:prstGeom prst="rect">
            <a:avLst/>
          </a:prstGeom>
        </p:spPr>
      </p:pic>
      <p:pic>
        <p:nvPicPr>
          <p:cNvPr id="5" name="Picture 4" descr="Meadow_and_trees_at_Noble_Woods_Park_-_Hillsboro,_Oreg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11696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73380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362200" y="3200400"/>
            <a:ext cx="3581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House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6477000"/>
            <a:ext cx="3505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Trees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6477000"/>
            <a:ext cx="3733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Animals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ithsonian_Building_N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0"/>
            <a:ext cx="4950793" cy="2987782"/>
          </a:xfrm>
          <a:prstGeom prst="rect">
            <a:avLst/>
          </a:prstGeom>
        </p:spPr>
      </p:pic>
      <p:pic>
        <p:nvPicPr>
          <p:cNvPr id="3" name="Picture 2" descr="soil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05200"/>
            <a:ext cx="3505200" cy="2874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3"/>
          <a:stretch/>
        </p:blipFill>
        <p:spPr>
          <a:xfrm>
            <a:off x="4572000" y="3581400"/>
            <a:ext cx="3926117" cy="28696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828800" y="2971800"/>
            <a:ext cx="4953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Institution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400800"/>
            <a:ext cx="3505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Soil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6477000"/>
            <a:ext cx="3962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Air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splash-NOM-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440262"/>
            <a:ext cx="4343400" cy="2884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0" y="6324600"/>
            <a:ext cx="434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And water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iver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0"/>
            <a:ext cx="3962400" cy="2971800"/>
          </a:xfrm>
          <a:prstGeom prst="rect">
            <a:avLst/>
          </a:prstGeom>
        </p:spPr>
      </p:pic>
      <p:pic>
        <p:nvPicPr>
          <p:cNvPr id="5" name="Picture 4" descr="Buldhana_road_by_Hrushikesh_Kulkar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3784600" cy="2838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324600"/>
            <a:ext cx="3657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Roads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2971800"/>
            <a:ext cx="3962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River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3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81000"/>
            <a:ext cx="8991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Which elements are important among them?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686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Among them-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" y="2332730"/>
            <a:ext cx="2805182" cy="2391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water_vorte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2600" y="2362200"/>
            <a:ext cx="3149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7" y="2354728"/>
            <a:ext cx="2654893" cy="2369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0418" y="4724400"/>
            <a:ext cx="2805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air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734580"/>
            <a:ext cx="32003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itchFamily="18" charset="0"/>
              </a:rPr>
              <a:t>water</a:t>
            </a:r>
            <a:endParaRPr lang="en-US" sz="2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708" y="4724400"/>
            <a:ext cx="265489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soil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2600"/>
            <a:ext cx="8686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Are the main elements of the environment.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issions.jpg"/>
          <p:cNvPicPr>
            <a:picLocks noChangeAspect="1"/>
          </p:cNvPicPr>
          <p:nvPr/>
        </p:nvPicPr>
        <p:blipFill>
          <a:blip r:embed="rId3" cstate="print"/>
          <a:srcRect l="2051" t="5128" r="24103"/>
          <a:stretch>
            <a:fillRect/>
          </a:stretch>
        </p:blipFill>
        <p:spPr>
          <a:xfrm>
            <a:off x="0" y="1219200"/>
            <a:ext cx="2743200" cy="2819400"/>
          </a:xfrm>
          <a:prstGeom prst="rect">
            <a:avLst/>
          </a:prstGeom>
        </p:spPr>
      </p:pic>
      <p:pic>
        <p:nvPicPr>
          <p:cNvPr id="3" name="Picture 2" descr="no-solution-to-pollution.jpg"/>
          <p:cNvPicPr>
            <a:picLocks noChangeAspect="1"/>
          </p:cNvPicPr>
          <p:nvPr/>
        </p:nvPicPr>
        <p:blipFill>
          <a:blip r:embed="rId4" cstate="print"/>
          <a:srcRect l="14612" t="7758" r="17198"/>
          <a:stretch>
            <a:fillRect/>
          </a:stretch>
        </p:blipFill>
        <p:spPr>
          <a:xfrm>
            <a:off x="2819400" y="1219200"/>
            <a:ext cx="3320257" cy="2819400"/>
          </a:xfrm>
          <a:prstGeom prst="rect">
            <a:avLst/>
          </a:prstGeom>
        </p:spPr>
      </p:pic>
      <p:pic>
        <p:nvPicPr>
          <p:cNvPr id="4" name="Picture 3" descr="European-Air-War-Patch_1.jpg"/>
          <p:cNvPicPr>
            <a:picLocks noChangeAspect="1"/>
          </p:cNvPicPr>
          <p:nvPr/>
        </p:nvPicPr>
        <p:blipFill>
          <a:blip r:embed="rId5" cstate="print"/>
          <a:srcRect l="28022" t="13894" r="20696" b="19597"/>
          <a:stretch>
            <a:fillRect/>
          </a:stretch>
        </p:blipFill>
        <p:spPr>
          <a:xfrm>
            <a:off x="6172200" y="1143000"/>
            <a:ext cx="28956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4572000"/>
            <a:ext cx="8610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 Bangladesh brick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kilns,old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or poorly serviced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vechicles,burn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fuels,that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creat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smoke and smoke is mixed with air and air is polluted.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8610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These are the main elements because-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-colored-industrial-wastewater-spewing-out-of-storm-drains.jpg"/>
          <p:cNvPicPr>
            <a:picLocks noChangeAspect="1"/>
          </p:cNvPicPr>
          <p:nvPr/>
        </p:nvPicPr>
        <p:blipFill>
          <a:blip r:embed="rId3" cstate="print"/>
          <a:srcRect l="3252" t="4878" r="12195"/>
          <a:stretch>
            <a:fillRect/>
          </a:stretch>
        </p:blipFill>
        <p:spPr>
          <a:xfrm>
            <a:off x="152400" y="533400"/>
            <a:ext cx="42672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22875_fa_rszd.jpg"/>
          <p:cNvPicPr>
            <a:picLocks noChangeAspect="1"/>
          </p:cNvPicPr>
          <p:nvPr/>
        </p:nvPicPr>
        <p:blipFill>
          <a:blip r:embed="rId4" cstate="print"/>
          <a:srcRect l="39677" t="15957"/>
          <a:stretch>
            <a:fillRect/>
          </a:stretch>
        </p:blipFill>
        <p:spPr>
          <a:xfrm>
            <a:off x="4875377" y="1633002"/>
            <a:ext cx="4019551" cy="3396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281516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Secondly,Water</a:t>
            </a:r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pollution is another problem that we are </a:t>
            </a:r>
            <a:r>
              <a:rPr lang="en-US" sz="32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Fatching</a:t>
            </a:r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 .Sea and river is being polluted by industrial waste throw in it.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2299578-18EFD67E000005DC-775_634x414.jpg"/>
          <p:cNvPicPr>
            <a:picLocks noChangeAspect="1"/>
          </p:cNvPicPr>
          <p:nvPr/>
        </p:nvPicPr>
        <p:blipFill>
          <a:blip r:embed="rId3" cstate="print"/>
          <a:srcRect t="2033" r="28300"/>
          <a:stretch>
            <a:fillRect/>
          </a:stretch>
        </p:blipFill>
        <p:spPr>
          <a:xfrm>
            <a:off x="304800" y="313014"/>
            <a:ext cx="4191000" cy="373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40623092930_1_900x600.jpg"/>
          <p:cNvPicPr>
            <a:picLocks noChangeAspect="1"/>
          </p:cNvPicPr>
          <p:nvPr/>
        </p:nvPicPr>
        <p:blipFill>
          <a:blip r:embed="rId4" cstate="print"/>
          <a:srcRect l="14953" t="6091" r="15127"/>
          <a:stretch>
            <a:fillRect/>
          </a:stretch>
        </p:blipFill>
        <p:spPr>
          <a:xfrm>
            <a:off x="4648200" y="1219200"/>
            <a:ext cx="4198002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9402" y="51816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Pesticides and chemical Fertilizers used by the farmers are washed away by rain water and mixed with rivers and pond water.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2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PEG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628650"/>
            <a:ext cx="5943600" cy="4457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5257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So,existence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of aquatic animals and plants is becoming risky.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7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59744-3x2-940x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918" y="152400"/>
            <a:ext cx="7620000" cy="5082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0918" y="528834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Among the most significant causes of soil pollution is the enormous volume of industrial waste.</a:t>
            </a:r>
            <a:endParaRPr lang="en-US" sz="3200" b="1" dirty="0">
              <a:solidFill>
                <a:srgbClr val="002060"/>
              </a:solidFill>
              <a:latin typeface="Book Antiqua" panose="02040602050305030304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18043" r="2739" b="16190"/>
          <a:stretch/>
        </p:blipFill>
        <p:spPr>
          <a:xfrm>
            <a:off x="304800" y="381000"/>
            <a:ext cx="8534400" cy="4510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81000" y="51054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polybags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mixup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with soil and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destory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its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fertility.As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 result plants and crops cannot grow well.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580" y="357333"/>
            <a:ext cx="830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Identity of the presenter and class-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0580" y="1371600"/>
            <a:ext cx="435382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0580" y="3657600"/>
            <a:ext cx="4309193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Selina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Akter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Ass.Teacher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(English)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Bohodder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kata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high school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Chakoria,coxs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bazar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Phone: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01815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-851776</a:t>
            </a:r>
          </a:p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Email:selikama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l8485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4" descr="Sa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447800"/>
            <a:ext cx="1774400" cy="21737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76800" y="1371600"/>
            <a:ext cx="4092902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7182" y="2743200"/>
            <a:ext cx="39597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Sub:English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paper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Class:Nine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Frame 8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4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ima-fertiliz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7922" y="1219200"/>
            <a:ext cx="4390930" cy="3509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47.jpg"/>
          <p:cNvPicPr>
            <a:picLocks noChangeAspect="1"/>
          </p:cNvPicPr>
          <p:nvPr/>
        </p:nvPicPr>
        <p:blipFill>
          <a:blip r:embed="rId4" cstate="print"/>
          <a:srcRect l="10990" t="10355" r="8942"/>
          <a:stretch>
            <a:fillRect/>
          </a:stretch>
        </p:blipFill>
        <p:spPr>
          <a:xfrm>
            <a:off x="76200" y="-2085"/>
            <a:ext cx="4219670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0804" y="5029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mismanagement of household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wastes,use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of fertilizers is the another cause for soil pollution.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0px-Efficiently-Get-Your-Homework-Done-Step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762000"/>
            <a:ext cx="5842170" cy="3897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286000" y="2209800"/>
            <a:ext cx="5181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Single work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181600"/>
            <a:ext cx="81534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Do you know about any more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pollution?If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know  write a summery on it basis on text.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8200" y="1002405"/>
            <a:ext cx="6858000" cy="1828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do these cause?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499" y="3793766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All this cause a serious negative impact on our existence.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93531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 order to stop these pollution we should take some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steps.We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should control the burning of-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xhast  from industrial plants.jpg"/>
          <p:cNvPicPr>
            <a:picLocks noChangeAspect="1"/>
          </p:cNvPicPr>
          <p:nvPr/>
        </p:nvPicPr>
        <p:blipFill>
          <a:blip r:embed="rId3" cstate="print"/>
          <a:srcRect l="36620" t="18333" r="9859"/>
          <a:stretch>
            <a:fillRect/>
          </a:stretch>
        </p:blipFill>
        <p:spPr>
          <a:xfrm>
            <a:off x="228600" y="1447800"/>
            <a:ext cx="4343400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1122_tree.jpg"/>
          <p:cNvPicPr>
            <a:picLocks noChangeAspect="1"/>
          </p:cNvPicPr>
          <p:nvPr/>
        </p:nvPicPr>
        <p:blipFill>
          <a:blip r:embed="rId4" cstate="print"/>
          <a:srcRect l="18292" t="9453" r="13827"/>
          <a:stretch>
            <a:fillRect/>
          </a:stretch>
        </p:blipFill>
        <p:spPr>
          <a:xfrm>
            <a:off x="4876800" y="2154072"/>
            <a:ext cx="4114800" cy="3649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Fuels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stop cutting trees at random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0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66" r="7301" b="3703"/>
          <a:stretch/>
        </p:blipFill>
        <p:spPr>
          <a:xfrm>
            <a:off x="457200" y="228600"/>
            <a:ext cx="8001000" cy="49675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486400"/>
            <a:ext cx="7924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Plantng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more trees regularly.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24"/>
          <a:stretch/>
        </p:blipFill>
        <p:spPr>
          <a:xfrm>
            <a:off x="685800" y="272143"/>
            <a:ext cx="7772400" cy="4833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85800" y="5486400"/>
            <a:ext cx="77724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using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natural fertilizer instead of chemical fertilizer </a:t>
            </a:r>
          </a:p>
        </p:txBody>
      </p:sp>
    </p:spTree>
    <p:extLst>
      <p:ext uri="{BB962C8B-B14F-4D97-AF65-F5344CB8AC3E}">
        <p14:creationId xmlns:p14="http://schemas.microsoft.com/office/powerpoint/2010/main" val="113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7183664" cy="47891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33400" y="5334000"/>
            <a:ext cx="74676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and stop throwing waste materials in the rivers and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canals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ean_up_campa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684" y="228600"/>
            <a:ext cx="70104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90684" y="5638800"/>
            <a:ext cx="7010400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and after all we should keep our environment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clean.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0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 residential house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699" y="228600"/>
            <a:ext cx="6983717" cy="5209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838200" y="5791200"/>
            <a:ext cx="7364717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If we can do so ,we are sure to ensure a happy and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peachful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environment.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29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426885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A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426885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Group- B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57200"/>
            <a:ext cx="3200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Group work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994836"/>
            <a:ext cx="3657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Write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stypes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of pollution causes.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5052362"/>
            <a:ext cx="3810000" cy="1393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How can you prevent pollution.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2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wn-colored-industrial-wastewater-spewing-out-of-storm-drains.jpg"/>
          <p:cNvPicPr>
            <a:picLocks noChangeAspect="1"/>
          </p:cNvPicPr>
          <p:nvPr/>
        </p:nvPicPr>
        <p:blipFill>
          <a:blip r:embed="rId3" cstate="print"/>
          <a:srcRect r="8661"/>
          <a:stretch>
            <a:fillRect/>
          </a:stretch>
        </p:blipFill>
        <p:spPr>
          <a:xfrm>
            <a:off x="131928" y="1015814"/>
            <a:ext cx="4346812" cy="3581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5298" y="266421"/>
            <a:ext cx="88596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Lets see some pictures-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009" y="4876800"/>
            <a:ext cx="4387755" cy="1752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Polluted water is mixing with river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4676" y="1329894"/>
            <a:ext cx="4191001" cy="1476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Industrial smoke is mixing with air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-CHINA-CARBON-EMISSIONS-facebook.jpg"/>
          <p:cNvPicPr>
            <a:picLocks noChangeAspect="1"/>
          </p:cNvPicPr>
          <p:nvPr/>
        </p:nvPicPr>
        <p:blipFill>
          <a:blip r:embed="rId4" cstate="print"/>
          <a:srcRect t="4712" r="12191"/>
          <a:stretch>
            <a:fillRect/>
          </a:stretch>
        </p:blipFill>
        <p:spPr>
          <a:xfrm>
            <a:off x="4800598" y="3127248"/>
            <a:ext cx="4191001" cy="3502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19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062350"/>
              </p:ext>
            </p:extLst>
          </p:nvPr>
        </p:nvGraphicFramePr>
        <p:xfrm>
          <a:off x="685800" y="2484120"/>
          <a:ext cx="7848599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607"/>
                <a:gridCol w="2914809"/>
                <a:gridCol w="3450183"/>
              </a:tblGrid>
              <a:tr h="340093">
                <a:tc>
                  <a:txBody>
                    <a:bodyPr/>
                    <a:lstStyle/>
                    <a:p>
                      <a:r>
                        <a:rPr lang="en-US" dirty="0" smtClean="0"/>
                        <a:t>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suggestions</a:t>
                      </a:r>
                      <a:endParaRPr lang="en-US" dirty="0"/>
                    </a:p>
                  </a:txBody>
                  <a:tcPr/>
                </a:tc>
              </a:tr>
              <a:tr h="1493520">
                <a:tc>
                  <a:txBody>
                    <a:bodyPr/>
                    <a:lstStyle/>
                    <a:p>
                      <a:r>
                        <a:rPr lang="en-US" dirty="0" smtClean="0"/>
                        <a:t>Air 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1.Toxic smokes from …………..…..plants</a:t>
                      </a:r>
                    </a:p>
                    <a:p>
                      <a:r>
                        <a:rPr lang="en-US" dirty="0" smtClean="0"/>
                        <a:t>2.Smoke</a:t>
                      </a:r>
                      <a:r>
                        <a:rPr lang="en-US" baseline="0" dirty="0" smtClean="0"/>
                        <a:t> from the……………..fields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Don’t drive motorcars which are older than………..years </a:t>
                      </a:r>
                      <a:endParaRPr lang="en-US" dirty="0"/>
                    </a:p>
                  </a:txBody>
                  <a:tcPr/>
                </a:tc>
              </a:tr>
              <a:tr h="3400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CNG or LP gas as car……………………</a:t>
                      </a:r>
                      <a:endParaRPr lang="en-US" dirty="0"/>
                    </a:p>
                  </a:txBody>
                  <a:tcPr/>
                </a:tc>
              </a:tr>
              <a:tr h="850232">
                <a:tc>
                  <a:txBody>
                    <a:bodyPr/>
                    <a:lstStyle/>
                    <a:p>
                      <a:r>
                        <a:rPr lang="en-US" dirty="0" smtClean="0"/>
                        <a:t>Soil pollution..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Industrial wastes not……………properly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Use of……………shopping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1………..……paper</a:t>
                      </a:r>
                      <a:r>
                        <a:rPr lang="en-US" baseline="0" dirty="0" smtClean="0"/>
                        <a:t> , plastics and other materials</a:t>
                      </a:r>
                      <a:endParaRPr lang="en-US" dirty="0"/>
                    </a:p>
                  </a:txBody>
                  <a:tcPr/>
                </a:tc>
              </a:tr>
              <a:tr h="34009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14400" y="1295400"/>
            <a:ext cx="7129669" cy="5078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371600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626" y="1383268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522" y="1383268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5409" y="1383268"/>
            <a:ext cx="6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488" y="1383268"/>
            <a:ext cx="72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4139" y="1383268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762000"/>
            <a:ext cx="7086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Fill in the gaps with the clues-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81200" y="0"/>
            <a:ext cx="5181600" cy="6858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Evaluation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9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78 -0.14907 L 0.11198 0.2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-0.02847 L 0.06129 0.337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2847 L 0.33178 0.265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11 -0.08403 L 0.19185 0.48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4 -0.08241 L -0.22275 0.577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2 -0.08403 L -0.29774 0.609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13 -0.08403 L -0.19358 0.535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3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538152"/>
            <a:ext cx="5410200" cy="4596384"/>
            <a:chOff x="1600200" y="152400"/>
            <a:chExt cx="5715000" cy="5129784"/>
          </a:xfrm>
        </p:grpSpPr>
        <p:pic>
          <p:nvPicPr>
            <p:cNvPr id="3" name="Picture 2" descr="house-f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752600"/>
              <a:ext cx="5715000" cy="3529584"/>
            </a:xfrm>
            <a:prstGeom prst="rect">
              <a:avLst/>
            </a:prstGeom>
          </p:spPr>
        </p:pic>
        <p:pic>
          <p:nvPicPr>
            <p:cNvPr id="4" name="Picture 3" descr="1113980_or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152400"/>
              <a:ext cx="5715000" cy="16287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647700" y="5334000"/>
            <a:ext cx="8001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Write a short paragraph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about</a:t>
            </a:r>
            <a:r>
              <a:rPr lang="en-US" sz="2800" b="1" i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Environmental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pollution”.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8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a-cull-thank-you-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06" y="990600"/>
            <a:ext cx="9129393" cy="4884615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ck_p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79155"/>
            <a:ext cx="4114800" cy="3574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3725671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1710" y="3066197"/>
            <a:ext cx="3899002" cy="3241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07409" y="5017420"/>
            <a:ext cx="3886200" cy="1289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Soil pollution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1710" y="1279155"/>
            <a:ext cx="3899002" cy="1476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Mismanagement of Rubbish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641" y="320765"/>
            <a:ext cx="8447118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Look at the picture bellow-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248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Frame 7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609600"/>
            <a:ext cx="6858000" cy="19050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Our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todays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lesson is-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95600"/>
            <a:ext cx="7772400" cy="3429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Environmental Pollution</a:t>
            </a:r>
            <a:endParaRPr lang="bn-BD" sz="4800" dirty="0" smtClean="0">
              <a:solidFill>
                <a:srgbClr val="002060"/>
              </a:solidFill>
              <a:latin typeface="Book Antiqua" panose="02040602050305030304" pitchFamily="18" charset="0"/>
              <a:cs typeface="NikoshBAN" pitchFamily="2" charset="0"/>
            </a:endParaRPr>
          </a:p>
          <a:p>
            <a:pPr algn="ctr"/>
            <a:r>
              <a:rPr lang="en-US" sz="4800" dirty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Unit:5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  <a:cs typeface="NikoshBAN" pitchFamily="2" charset="0"/>
              </a:rPr>
              <a:t>Lesson:</a:t>
            </a:r>
            <a:r>
              <a:rPr lang="en-US" sz="4800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endParaRPr lang="en-US" sz="4800" dirty="0">
              <a:solidFill>
                <a:srgbClr val="00206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7" y="2209800"/>
            <a:ext cx="8472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ndalus" pitchFamily="18" charset="-78"/>
                <a:cs typeface="Andalus" pitchFamily="18" charset="-78"/>
              </a:rPr>
              <a:t>By the end of the lesson, we will be able to-</a:t>
            </a:r>
            <a:r>
              <a:rPr lang="bn-BD" sz="3600" b="1" u="sng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ask and answer questions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;</a:t>
            </a: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read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and understand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text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through silent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reading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;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</a:t>
            </a:r>
            <a:r>
              <a:rPr lang="bn-BD" sz="3200" dirty="0">
                <a:latin typeface="Andalus" pitchFamily="18" charset="-78"/>
                <a:cs typeface="Andalus" pitchFamily="18" charset="-78"/>
              </a:rPr>
              <a:t>rite short 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paragraph.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57" y="838200"/>
            <a:ext cx="701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540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15669"/>
            <a:ext cx="47244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New </a:t>
            </a:r>
            <a:r>
              <a:rPr lang="bn-BD" sz="36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v</a:t>
            </a:r>
            <a:r>
              <a:rPr lang="bn-BD" sz="3600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cabulary</a:t>
            </a:r>
            <a:endParaRPr lang="en-US" sz="3600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566081"/>
            <a:ext cx="1930021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Pollution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FCKzj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914400"/>
            <a:ext cx="371246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0" y="1719334"/>
            <a:ext cx="2819400" cy="762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To make something ugly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421" y="4914900"/>
            <a:ext cx="1828800" cy="609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Emission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OLLUTED-BEACH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3810000"/>
            <a:ext cx="3712464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72200" y="4914900"/>
            <a:ext cx="274320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Sending out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07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22098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Hazardous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isky.jpg"/>
          <p:cNvPicPr>
            <a:picLocks noChangeAspect="1"/>
          </p:cNvPicPr>
          <p:nvPr/>
        </p:nvPicPr>
        <p:blipFill>
          <a:blip r:embed="rId3" cstate="print"/>
          <a:srcRect l="12896" r="15969"/>
          <a:stretch>
            <a:fillRect/>
          </a:stretch>
        </p:blipFill>
        <p:spPr>
          <a:xfrm>
            <a:off x="2536209" y="199209"/>
            <a:ext cx="3843337" cy="3106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62737" y="1447800"/>
            <a:ext cx="1905000" cy="609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Risky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76800"/>
            <a:ext cx="21336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Refuse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684895"/>
            <a:ext cx="3919537" cy="2868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662737" y="4876800"/>
            <a:ext cx="22860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Rubbish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19050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Compost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eedCompost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8600"/>
            <a:ext cx="44196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05600" y="1676400"/>
            <a:ext cx="2286000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Natural fertilizer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181600"/>
            <a:ext cx="18288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Materials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vc_3682971405044ccec134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505200"/>
            <a:ext cx="44196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705600" y="5448300"/>
            <a:ext cx="2362200" cy="533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Things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483</Words>
  <Application>Microsoft Office PowerPoint</Application>
  <PresentationFormat>On-screen Show (4:3)</PresentationFormat>
  <Paragraphs>122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Andalus</vt:lpstr>
      <vt:lpstr>Arial</vt:lpstr>
      <vt:lpstr>Book Antiqua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6</cp:revision>
  <dcterms:created xsi:type="dcterms:W3CDTF">2017-09-24T12:42:06Z</dcterms:created>
  <dcterms:modified xsi:type="dcterms:W3CDTF">2017-09-29T02:25:29Z</dcterms:modified>
</cp:coreProperties>
</file>